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>
      <p:cViewPr varScale="1">
        <p:scale>
          <a:sx n="156" d="100"/>
          <a:sy n="156" d="100"/>
        </p:scale>
        <p:origin x="3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7d6610e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7d6610e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7d6610e4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7d6610e4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99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7d6610e4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7d6610e4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7d6610e4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7d6610e4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25501473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255014731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Models of Disability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" sz="2800" dirty="0">
                <a:solidFill>
                  <a:schemeClr val="dk1"/>
                </a:solidFill>
              </a:rPr>
              <a:t>Symbolic-Moral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LcPeriod"/>
            </a:pPr>
            <a:r>
              <a:rPr lang="en" sz="2800" dirty="0">
                <a:solidFill>
                  <a:schemeClr val="dk1"/>
                </a:solidFill>
              </a:rPr>
              <a:t>Tragedy-Charity </a:t>
            </a:r>
            <a:endParaRPr sz="2800" dirty="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" sz="2800">
                <a:solidFill>
                  <a:schemeClr val="dk1"/>
                </a:solidFill>
              </a:rPr>
              <a:t>Medical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" sz="2800" dirty="0">
                <a:solidFill>
                  <a:schemeClr val="dk1"/>
                </a:solidFill>
              </a:rPr>
              <a:t>Social (Impairment vs Disability)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LcPeriod"/>
            </a:pPr>
            <a:r>
              <a:rPr lang="en" sz="2800" dirty="0">
                <a:solidFill>
                  <a:schemeClr val="dk1"/>
                </a:solidFill>
              </a:rPr>
              <a:t>Minority 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LcPeriod"/>
            </a:pPr>
            <a:r>
              <a:rPr lang="en" sz="2800" dirty="0">
                <a:solidFill>
                  <a:schemeClr val="dk1"/>
                </a:solidFill>
              </a:rPr>
              <a:t>Cultural-Affirmation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/>
              <a:t>Common Issues Surrounding Care for Individuals with Disabilities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u="sng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933500"/>
            <a:ext cx="8520600" cy="3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Many physicians focus inappropriately on their patients' disabilities rather than on their presenting complaints;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view their medical conditions or disabilities in isolation from their daily lives and aspirations;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fail to provide accommodations for sensory, cognitive, and physical impairments;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assume that a physically disabled person is also cognitively disabled, which may lead to not believing a patient when he/she reports a symptom or element of medical history;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or view the quality of their lives negatively, all of which compromise the delivery of quality health care;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a doctor may downplay the importance of a pelvic exam in a patient with a spinal cord injury, assuming she is not sexually active. 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Symons, Andrew B et al. “A curriculum to teach medical students to care for people with disabilities: development and initial implementation.” </a:t>
            </a:r>
            <a:r>
              <a:rPr lang="en" sz="1400" i="1">
                <a:solidFill>
                  <a:schemeClr val="dk1"/>
                </a:solidFill>
              </a:rPr>
              <a:t>BMC Medical Education </a:t>
            </a:r>
            <a:r>
              <a:rPr lang="en" sz="1400">
                <a:solidFill>
                  <a:schemeClr val="dk1"/>
                </a:solidFill>
              </a:rPr>
              <a:t>vol. 9 78. 30 Dec. 2009, doi:10.1186/1472-6920-9-78</a:t>
            </a:r>
            <a:endParaRPr sz="14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5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00" y="96025"/>
            <a:ext cx="3301450" cy="49497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3521825" y="4270525"/>
            <a:ext cx="55509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Times New Roman"/>
                <a:ea typeface="Times New Roman"/>
                <a:cs typeface="Times New Roman"/>
                <a:sym typeface="Times New Roman"/>
              </a:rPr>
              <a:t>Venus de Milo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130-100 BC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1825" y="96025"/>
            <a:ext cx="5052925" cy="42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50" y="67850"/>
            <a:ext cx="47625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9975" y="2050375"/>
            <a:ext cx="4825300" cy="29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25" y="59250"/>
            <a:ext cx="2789325" cy="4973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4721100" y="4366425"/>
            <a:ext cx="4129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Left: René Magritte, </a:t>
            </a:r>
            <a:r>
              <a:rPr lang="en" i="1"/>
              <a:t>Les Menottes de cuivre</a:t>
            </a:r>
            <a:r>
              <a:rPr lang="en"/>
              <a:t> 1931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Center: Aristide Maillol, </a:t>
            </a:r>
            <a:r>
              <a:rPr lang="en" i="1"/>
              <a:t>Harmonie</a:t>
            </a:r>
            <a:r>
              <a:rPr lang="en"/>
              <a:t>, 1940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Right: Marc Quinn, </a:t>
            </a:r>
            <a:r>
              <a:rPr lang="en" i="1"/>
              <a:t>Alison Lapper Pregnant</a:t>
            </a:r>
            <a:r>
              <a:rPr lang="en"/>
              <a:t>, 2005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5949600" y="0"/>
            <a:ext cx="30000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3900" y="59250"/>
            <a:ext cx="2871475" cy="430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4750" y="59253"/>
            <a:ext cx="1680153" cy="497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52C7335FCDB947A818872EFFBFA407" ma:contentTypeVersion="1" ma:contentTypeDescription="Create a new document." ma:contentTypeScope="" ma:versionID="6d1c6c89216764215f2c998466e7a21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93ED9BB-F7FE-4917-BD41-A03BA5914563}"/>
</file>

<file path=customXml/itemProps2.xml><?xml version="1.0" encoding="utf-8"?>
<ds:datastoreItem xmlns:ds="http://schemas.openxmlformats.org/officeDocument/2006/customXml" ds:itemID="{42B1A002-E316-4058-A6AE-05A4564AB05C}"/>
</file>

<file path=customXml/itemProps3.xml><?xml version="1.0" encoding="utf-8"?>
<ds:datastoreItem xmlns:ds="http://schemas.openxmlformats.org/officeDocument/2006/customXml" ds:itemID="{D17C9250-0399-44B1-9AEB-2EC5937A604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Macintosh PowerPoint</Application>
  <PresentationFormat>On-screen Show (16:9)</PresentationFormat>
  <Paragraphs>21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Georgia</vt:lpstr>
      <vt:lpstr>Times New Roman</vt:lpstr>
      <vt:lpstr>Simple Light</vt:lpstr>
      <vt:lpstr>Models of Disability</vt:lpstr>
      <vt:lpstr>Common Issues Surrounding Care for Individuals with Disabilities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of Disability</dc:title>
  <cp:lastModifiedBy>kdgoldstein@gmail.com</cp:lastModifiedBy>
  <cp:revision>1</cp:revision>
  <dcterms:modified xsi:type="dcterms:W3CDTF">2021-05-21T09:58:40Z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0x0101005F52C7335FCDB947A818872EFFBFA407</vt:lpwstr>
  </property>
</Properties>
</file>