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5" r:id="rId5"/>
    <p:sldId id="268" r:id="rId6"/>
    <p:sldId id="260" r:id="rId7"/>
    <p:sldId id="266" r:id="rId8"/>
    <p:sldId id="267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33"/>
  </p:normalViewPr>
  <p:slideViewPr>
    <p:cSldViewPr snapToGrid="0" snapToObjects="1">
      <p:cViewPr varScale="1">
        <p:scale>
          <a:sx n="46" d="100"/>
          <a:sy n="46" d="100"/>
        </p:scale>
        <p:origin x="168" y="1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6/10/21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6/10/21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6/10/21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6/10/21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6/10/21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6/10/21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6/10/21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6/10/21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6/10/21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6/10/21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6/10/21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6/10/21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6/10/21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6/10/21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6/10/21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6/10/21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6/10/21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6/10/21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16895-870B-B34A-86D6-EF7C1BE12D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Reading the Body, Writing the Body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41327D-FB3F-9D46-8E19-CD96247855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Chiam</a:t>
            </a:r>
            <a:r>
              <a:rPr lang="en-US" dirty="0"/>
              <a:t> Min </a:t>
            </a:r>
          </a:p>
          <a:p>
            <a:r>
              <a:rPr lang="en-US" dirty="0"/>
              <a:t>Lawrence </a:t>
            </a:r>
            <a:r>
              <a:rPr lang="en-US" dirty="0" err="1"/>
              <a:t>Lacambra</a:t>
            </a:r>
            <a:r>
              <a:rPr lang="en-US" dirty="0"/>
              <a:t> </a:t>
            </a:r>
            <a:r>
              <a:rPr lang="en-US" dirty="0" err="1"/>
              <a:t>Ypil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337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E569-9859-6C40-9DBF-033C84F8D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Activity: Writing the Body (7 mins)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F7D80-A2BF-6C4A-8136-4A0761F88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965434"/>
            <a:ext cx="9613861" cy="4698125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SG" b="1" dirty="0"/>
              <a:t>Option 1: Case studies of a different kind</a:t>
            </a:r>
          </a:p>
          <a:p>
            <a:pPr marL="0" lvl="0" indent="0">
              <a:buNone/>
            </a:pPr>
            <a:r>
              <a:rPr lang="en-SG" b="1" dirty="0"/>
              <a:t>Write about an interesting patient and explore why you think you remember them. The reason may not be clear, but the writing can choose to explore this. </a:t>
            </a:r>
          </a:p>
          <a:p>
            <a:pPr marL="0" lvl="0" indent="0">
              <a:buNone/>
            </a:pPr>
            <a:endParaRPr lang="en-SG" b="1" dirty="0"/>
          </a:p>
          <a:p>
            <a:pPr marL="0" lvl="0" indent="0">
              <a:buNone/>
            </a:pPr>
            <a:r>
              <a:rPr lang="en-SG" b="1" dirty="0"/>
              <a:t>Why do you remember them? Where does the memory of this patient lead you to? What are you really writing about?  “For some reason, I remember___________ “ </a:t>
            </a:r>
          </a:p>
          <a:p>
            <a:pPr marL="0" lvl="0" indent="0">
              <a:buNone/>
            </a:pPr>
            <a:endParaRPr lang="en-SG" b="1" dirty="0"/>
          </a:p>
          <a:p>
            <a:pPr marL="0" lvl="0" indent="0">
              <a:buNone/>
            </a:pPr>
            <a:r>
              <a:rPr lang="en-SG" b="1" dirty="0"/>
              <a:t>Experiment with tone and style. Use a voice you would never use in a medical record. Ruminate, reflect, bring in </a:t>
            </a:r>
            <a:r>
              <a:rPr lang="en-SG" b="1" dirty="0" err="1"/>
              <a:t>humor</a:t>
            </a:r>
            <a:r>
              <a:rPr lang="en-SG" b="1" dirty="0"/>
              <a:t>, make this patient memorable to us too. </a:t>
            </a:r>
          </a:p>
          <a:p>
            <a:pPr marL="0" lvl="0" indent="0">
              <a:buNone/>
            </a:pPr>
            <a:endParaRPr lang="en-SG" b="1" dirty="0"/>
          </a:p>
          <a:p>
            <a:pPr marL="0" lvl="0" indent="0">
              <a:buNone/>
            </a:pPr>
            <a:r>
              <a:rPr lang="en-SG" b="1" dirty="0"/>
              <a:t>Option 2: The doctor as patient</a:t>
            </a:r>
          </a:p>
          <a:p>
            <a:pPr marL="0" lvl="0" indent="0">
              <a:buNone/>
            </a:pPr>
            <a:endParaRPr lang="en-SG" b="1" dirty="0"/>
          </a:p>
          <a:p>
            <a:pPr marL="0" lvl="0" indent="0">
              <a:buNone/>
            </a:pPr>
            <a:r>
              <a:rPr lang="en-SG" b="1" dirty="0"/>
              <a:t>Write ala Oliver Sacks. Describe a moment when you were ill. Describe it as a doctor would. But also describe it as a writer would. Mix your sense of writing style with your knowledge as a doctor. Illuminate an aspect of illness that you realized during this experience.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756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EEDDB-3C92-7B48-AC81-450869BB0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the Body: (sharing session) 15 mins)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13A3E-DB9C-834E-AC58-22BEB1690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78182"/>
            <a:ext cx="9613861" cy="477981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Breakout rooms:</a:t>
            </a:r>
          </a:p>
          <a:p>
            <a:endParaRPr lang="en-US" dirty="0"/>
          </a:p>
          <a:p>
            <a:r>
              <a:rPr lang="en-US" dirty="0"/>
              <a:t>Each member of the group picks and shares an excerpt of the writing exercise. (Pick a section you are proud of. 4-6 sentences. Read out loud. ) Be mindful of time so that everyone gets to share a bit of their work. </a:t>
            </a:r>
          </a:p>
          <a:p>
            <a:endParaRPr lang="en-US" dirty="0"/>
          </a:p>
          <a:p>
            <a:r>
              <a:rPr lang="en-US" dirty="0"/>
              <a:t>After everyone gets to share their excerpt, as a group share about what you found enjoyable and enlightening about writing it. You can also share what was difficult! </a:t>
            </a:r>
          </a:p>
          <a:p>
            <a:endParaRPr lang="en-US" dirty="0"/>
          </a:p>
          <a:p>
            <a:r>
              <a:rPr lang="en-US" dirty="0"/>
              <a:t>Bring up questions you can explore as a group or when we regroup.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759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87E38-880F-3841-A219-9E65E9E32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Conclusion: Healing and Words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038EC-A2F3-9E41-A8A1-0D6326687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183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634C8-2A4E-7E4C-9779-3BF60B9E8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the Body: Healing and Words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5557B-41E8-FC4F-B098-7769224DE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4000" dirty="0"/>
              <a:t>Every patient is a poet; </a:t>
            </a:r>
          </a:p>
          <a:p>
            <a:pPr marL="0" indent="0">
              <a:buNone/>
            </a:pPr>
            <a:r>
              <a:rPr lang="en-US" sz="4000" dirty="0"/>
              <a:t>		every doctor, a writer.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993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17C6E-5FD9-5647-A084-A64167829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Doctor As Writer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A75CF-4A9E-A342-AD50-C05D04D5F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Role of Language </a:t>
            </a:r>
          </a:p>
          <a:p>
            <a:endParaRPr lang="en-US" dirty="0"/>
          </a:p>
          <a:p>
            <a:r>
              <a:rPr lang="en-US" dirty="0"/>
              <a:t>Writing Beyond the medical record. </a:t>
            </a:r>
          </a:p>
          <a:p>
            <a:endParaRPr lang="en-US" dirty="0"/>
          </a:p>
          <a:p>
            <a:pPr lvl="1"/>
            <a:r>
              <a:rPr lang="en-US" dirty="0"/>
              <a:t>The Role in Medical Education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Role in Medical Practice </a:t>
            </a:r>
          </a:p>
        </p:txBody>
      </p:sp>
    </p:spTree>
    <p:extLst>
      <p:ext uri="{BB962C8B-B14F-4D97-AF65-F5344CB8AC3E}">
        <p14:creationId xmlns:p14="http://schemas.microsoft.com/office/powerpoint/2010/main" val="2966232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8723E-73F2-0148-8498-ACE470DDF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Doctor as Writer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20BBE-887A-6A43-9222-C0D72D0EC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makes doctors good writers? </a:t>
            </a:r>
          </a:p>
          <a:p>
            <a:endParaRPr lang="en-US" dirty="0"/>
          </a:p>
          <a:p>
            <a:r>
              <a:rPr lang="en-US" dirty="0"/>
              <a:t>Observation </a:t>
            </a:r>
          </a:p>
          <a:p>
            <a:r>
              <a:rPr lang="en-US" dirty="0"/>
              <a:t>Analysis, Detachment </a:t>
            </a:r>
          </a:p>
          <a:p>
            <a:r>
              <a:rPr lang="en-US" dirty="0"/>
              <a:t>Wealth of experience, exposure to different kinds of people </a:t>
            </a:r>
          </a:p>
          <a:p>
            <a:endParaRPr lang="en-US" dirty="0"/>
          </a:p>
          <a:p>
            <a:r>
              <a:rPr lang="en-US" dirty="0"/>
              <a:t>Are there disadvantages? </a:t>
            </a:r>
          </a:p>
        </p:txBody>
      </p:sp>
    </p:spTree>
    <p:extLst>
      <p:ext uri="{BB962C8B-B14F-4D97-AF65-F5344CB8AC3E}">
        <p14:creationId xmlns:p14="http://schemas.microsoft.com/office/powerpoint/2010/main" val="3468649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C9BB9-3A3D-0F4D-898F-1B94BAE65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and Medical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3921E-9E01-2746-A70A-5D0AF52FC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questions to consider: </a:t>
            </a:r>
          </a:p>
          <a:p>
            <a:endParaRPr lang="en-US" dirty="0"/>
          </a:p>
          <a:p>
            <a:r>
              <a:rPr lang="en-US" dirty="0"/>
              <a:t>What role can writing play in your classroom? </a:t>
            </a:r>
          </a:p>
          <a:p>
            <a:endParaRPr lang="en-US" dirty="0"/>
          </a:p>
          <a:p>
            <a:r>
              <a:rPr lang="en-US" dirty="0"/>
              <a:t>What role can writing play in your practice? (Journal/reading)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272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36B27-8DA7-F348-A448-7045126CD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Writer in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99C9B-676B-D347-8E8C-07DAEDCD1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538" y="2336873"/>
            <a:ext cx="5175644" cy="35993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doctor as creative witness. </a:t>
            </a:r>
          </a:p>
          <a:p>
            <a:r>
              <a:rPr lang="en-US" dirty="0"/>
              <a:t>Neurologist </a:t>
            </a:r>
          </a:p>
          <a:p>
            <a:r>
              <a:rPr lang="en-US" i="1" dirty="0"/>
              <a:t>Awakenings </a:t>
            </a:r>
          </a:p>
          <a:p>
            <a:endParaRPr lang="en-US" dirty="0"/>
          </a:p>
          <a:p>
            <a:r>
              <a:rPr lang="en-US" dirty="0"/>
              <a:t>A good case study of what it means to be a doctor-writer </a:t>
            </a:r>
          </a:p>
          <a:p>
            <a:endParaRPr lang="en-US" dirty="0"/>
          </a:p>
          <a:p>
            <a:r>
              <a:rPr lang="en-US" dirty="0"/>
              <a:t>Other examples: Anton Chekhov, William Carlos Williams, Arturo Rotor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46AE1A-D3B3-2D47-9474-0906813C8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17" y="2054643"/>
            <a:ext cx="3015303" cy="452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18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95CEA-7F5E-8745-9EE7-019A19DB4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48625-A9B4-1D42-9152-F96D38EA2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578610"/>
            <a:ext cx="5480443" cy="3599316"/>
          </a:xfrm>
        </p:spPr>
        <p:txBody>
          <a:bodyPr/>
          <a:lstStyle/>
          <a:p>
            <a:r>
              <a:rPr lang="en-US" dirty="0"/>
              <a:t>Essays that are based on medical case studies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A60229-8992-9343-BA8A-8871D8FA5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301" y="753228"/>
            <a:ext cx="3773621" cy="582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29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6BCA9-221E-A347-9786-966F59406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F78BE-02AC-5D40-BF92-DB2993ECD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1903" y="2336873"/>
            <a:ext cx="5312279" cy="3599316"/>
          </a:xfrm>
        </p:spPr>
        <p:txBody>
          <a:bodyPr/>
          <a:lstStyle/>
          <a:p>
            <a:r>
              <a:rPr lang="en-US" dirty="0"/>
              <a:t>The doctor as patient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3BE8D6-A7D7-1142-84CE-8615FEDAD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382" y="1221227"/>
            <a:ext cx="2788307" cy="430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9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B1185-527A-FF4E-884B-D34A244EA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Medicine-</a:t>
            </a:r>
            <a:r>
              <a:rPr lang="en-US" dirty="0" err="1"/>
              <a:t>ly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9AE3B-5163-E044-9608-1D7CBA57D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i="1" dirty="0"/>
          </a:p>
          <a:p>
            <a:r>
              <a:rPr lang="en-US" i="1" dirty="0"/>
              <a:t>Conventions of fiction, the way of storytelling </a:t>
            </a:r>
          </a:p>
          <a:p>
            <a:r>
              <a:rPr lang="en-US" i="1" dirty="0"/>
              <a:t>Conventions of medicine: observation, accuracy </a:t>
            </a:r>
          </a:p>
          <a:p>
            <a:endParaRPr lang="en-US" i="1" dirty="0"/>
          </a:p>
          <a:p>
            <a:r>
              <a:rPr lang="en-US" i="1" dirty="0"/>
              <a:t>Writing creatively ---- going beyond what might be put in a medical record. </a:t>
            </a:r>
          </a:p>
          <a:p>
            <a:r>
              <a:rPr lang="en-US" i="1" dirty="0"/>
              <a:t>What might be usually left out? </a:t>
            </a:r>
          </a:p>
          <a:p>
            <a:r>
              <a:rPr lang="en-US" i="1" dirty="0"/>
              <a:t>How might this be interesting to a friend / acquaintance (audience) </a:t>
            </a:r>
          </a:p>
          <a:p>
            <a:r>
              <a:rPr lang="en-US" i="1" dirty="0"/>
              <a:t>Is this just about the patient or is this about something more? </a:t>
            </a:r>
          </a:p>
          <a:p>
            <a:r>
              <a:rPr lang="en-US" i="1" dirty="0"/>
              <a:t>Writing FROM UNCERTAINTY. WRITING AS DISCOVERY. </a:t>
            </a:r>
          </a:p>
          <a:p>
            <a:endParaRPr lang="en-U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3791027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52C7335FCDB947A818872EFFBFA407" ma:contentTypeVersion="1" ma:contentTypeDescription="Create a new document." ma:contentTypeScope="" ma:versionID="6d1c6c89216764215f2c998466e7a21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4DECEDC-2350-44E8-9013-97CC5402BE7B}"/>
</file>

<file path=customXml/itemProps2.xml><?xml version="1.0" encoding="utf-8"?>
<ds:datastoreItem xmlns:ds="http://schemas.openxmlformats.org/officeDocument/2006/customXml" ds:itemID="{CBFB4EC4-113F-4E06-A199-1971A09F3900}"/>
</file>

<file path=customXml/itemProps3.xml><?xml version="1.0" encoding="utf-8"?>
<ds:datastoreItem xmlns:ds="http://schemas.openxmlformats.org/officeDocument/2006/customXml" ds:itemID="{375D3B44-CC08-4581-A46A-94392E958E11}"/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1355</TotalTime>
  <Words>524</Words>
  <Application>Microsoft Macintosh PowerPoint</Application>
  <PresentationFormat>Widescreen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Trebuchet MS</vt:lpstr>
      <vt:lpstr>Berlin</vt:lpstr>
      <vt:lpstr>Reading the Body, Writing the Body </vt:lpstr>
      <vt:lpstr>Writing the Body: Healing and Words </vt:lpstr>
      <vt:lpstr>The Doctor As Writer </vt:lpstr>
      <vt:lpstr>The Doctor as Writer </vt:lpstr>
      <vt:lpstr>Writing and Medical Education</vt:lpstr>
      <vt:lpstr>Writer in Focus</vt:lpstr>
      <vt:lpstr>PowerPoint Presentation</vt:lpstr>
      <vt:lpstr>PowerPoint Presentation</vt:lpstr>
      <vt:lpstr>Writing Medicine-ly </vt:lpstr>
      <vt:lpstr>Activity: Writing the Body (7 mins) </vt:lpstr>
      <vt:lpstr>Writing the Body: (sharing session) 15 mins) </vt:lpstr>
      <vt:lpstr>Conclusion: Healing and Words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the Body, Writing the Body </dc:title>
  <dc:creator>Ypil, Lawrence Lacambra</dc:creator>
  <cp:lastModifiedBy>Ypil, Lawrence Lacambra</cp:lastModifiedBy>
  <cp:revision>12</cp:revision>
  <cp:lastPrinted>2021-06-11T01:26:33Z</cp:lastPrinted>
  <dcterms:created xsi:type="dcterms:W3CDTF">2021-05-21T05:01:39Z</dcterms:created>
  <dcterms:modified xsi:type="dcterms:W3CDTF">2021-06-11T02:18:28Z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0x0101005F52C7335FCDB947A818872EFFBFA407</vt:lpwstr>
  </property>
</Properties>
</file>