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0267275" cy="42794238"/>
  <p:notesSz cx="6858000" cy="9144000"/>
  <p:defaultTextStyle>
    <a:defPPr>
      <a:defRPr lang="en-US"/>
    </a:defPPr>
    <a:lvl1pPr marL="0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1pPr>
    <a:lvl2pPr marL="1753453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2pPr>
    <a:lvl3pPr marL="3506907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3pPr>
    <a:lvl4pPr marL="5260360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4pPr>
    <a:lvl5pPr marL="7013814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5pPr>
    <a:lvl6pPr marL="8767267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6pPr>
    <a:lvl7pPr marL="10520721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7pPr>
    <a:lvl8pPr marL="12274174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8pPr>
    <a:lvl9pPr marL="14027628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F95"/>
    <a:srgbClr val="B23394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8" d="100"/>
          <a:sy n="18" d="100"/>
        </p:scale>
        <p:origin x="300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A4B42-960D-453E-B105-2C4006D49A2C}" type="datetimeFigureOut">
              <a:rPr lang="en-US" smtClean="0"/>
              <a:t>12/05/2022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16B3F-750E-4F02-A7E9-C54E6659D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2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7003597"/>
            <a:ext cx="25727184" cy="14898735"/>
          </a:xfrm>
        </p:spPr>
        <p:txBody>
          <a:bodyPr anchor="b"/>
          <a:lstStyle>
            <a:lvl1pPr algn="ctr">
              <a:defRPr sz="1986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410" y="22476884"/>
            <a:ext cx="22700456" cy="10332032"/>
          </a:xfrm>
        </p:spPr>
        <p:txBody>
          <a:bodyPr/>
          <a:lstStyle>
            <a:lvl1pPr marL="0" indent="0" algn="ctr">
              <a:buNone/>
              <a:defRPr sz="7944"/>
            </a:lvl1pPr>
            <a:lvl2pPr marL="1513378" indent="0" algn="ctr">
              <a:buNone/>
              <a:defRPr sz="6620"/>
            </a:lvl2pPr>
            <a:lvl3pPr marL="3026755" indent="0" algn="ctr">
              <a:buNone/>
              <a:defRPr sz="5958"/>
            </a:lvl3pPr>
            <a:lvl4pPr marL="4540133" indent="0" algn="ctr">
              <a:buNone/>
              <a:defRPr sz="5296"/>
            </a:lvl4pPr>
            <a:lvl5pPr marL="6053511" indent="0" algn="ctr">
              <a:buNone/>
              <a:defRPr sz="5296"/>
            </a:lvl5pPr>
            <a:lvl6pPr marL="7566889" indent="0" algn="ctr">
              <a:buNone/>
              <a:defRPr sz="5296"/>
            </a:lvl6pPr>
            <a:lvl7pPr marL="9080266" indent="0" algn="ctr">
              <a:buNone/>
              <a:defRPr sz="5296"/>
            </a:lvl7pPr>
            <a:lvl8pPr marL="10593644" indent="0" algn="ctr">
              <a:buNone/>
              <a:defRPr sz="5296"/>
            </a:lvl8pPr>
            <a:lvl9pPr marL="12107022" indent="0" algn="ctr">
              <a:buNone/>
              <a:defRPr sz="529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F360-C3F0-4708-BB0D-11179AF5BF98}" type="datetimeFigureOut">
              <a:rPr lang="en-US" smtClean="0"/>
              <a:t>12/05/2022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ACAB-5B16-4F55-9ED9-DB66CDB2F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05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F360-C3F0-4708-BB0D-11179AF5BF98}" type="datetimeFigureOut">
              <a:rPr lang="en-US" smtClean="0"/>
              <a:t>12/05/2022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ACAB-5B16-4F55-9ED9-DB66CDB2F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5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0020" y="2278397"/>
            <a:ext cx="6526381" cy="362661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877" y="2278397"/>
            <a:ext cx="19200803" cy="362661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F360-C3F0-4708-BB0D-11179AF5BF98}" type="datetimeFigureOut">
              <a:rPr lang="en-US" smtClean="0"/>
              <a:t>12/05/2022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ACAB-5B16-4F55-9ED9-DB66CDB2F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9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F360-C3F0-4708-BB0D-11179AF5BF98}" type="datetimeFigureOut">
              <a:rPr lang="en-US" smtClean="0"/>
              <a:t>12/05/2022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ACAB-5B16-4F55-9ED9-DB66CDB2F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7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12" y="10668854"/>
            <a:ext cx="26105525" cy="17801211"/>
          </a:xfrm>
        </p:spPr>
        <p:txBody>
          <a:bodyPr anchor="b"/>
          <a:lstStyle>
            <a:lvl1pPr>
              <a:defRPr sz="1986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112" y="28638472"/>
            <a:ext cx="26105525" cy="9361236"/>
          </a:xfrm>
        </p:spPr>
        <p:txBody>
          <a:bodyPr/>
          <a:lstStyle>
            <a:lvl1pPr marL="0" indent="0">
              <a:buNone/>
              <a:defRPr sz="7944">
                <a:solidFill>
                  <a:schemeClr val="tx1"/>
                </a:solidFill>
              </a:defRPr>
            </a:lvl1pPr>
            <a:lvl2pPr marL="1513378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F360-C3F0-4708-BB0D-11179AF5BF98}" type="datetimeFigureOut">
              <a:rPr lang="en-US" smtClean="0"/>
              <a:t>12/05/2022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ACAB-5B16-4F55-9ED9-DB66CDB2F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2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875" y="11391985"/>
            <a:ext cx="12863592" cy="271525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11391985"/>
            <a:ext cx="12863592" cy="271525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F360-C3F0-4708-BB0D-11179AF5BF98}" type="datetimeFigureOut">
              <a:rPr lang="en-US" smtClean="0"/>
              <a:t>12/05/2022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ACAB-5B16-4F55-9ED9-DB66CDB2F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3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278406"/>
            <a:ext cx="26105525" cy="8271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21" y="10490535"/>
            <a:ext cx="1280447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821" y="15631784"/>
            <a:ext cx="12804474" cy="2299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0" y="10490535"/>
            <a:ext cx="1286753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0" y="15631784"/>
            <a:ext cx="12867534" cy="2299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F360-C3F0-4708-BB0D-11179AF5BF98}" type="datetimeFigureOut">
              <a:rPr lang="en-US" smtClean="0"/>
              <a:t>12/05/2022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ACAB-5B16-4F55-9ED9-DB66CDB2F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4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F360-C3F0-4708-BB0D-11179AF5BF98}" type="datetimeFigureOut">
              <a:rPr lang="en-US" smtClean="0"/>
              <a:t>12/05/2022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ACAB-5B16-4F55-9ED9-DB66CDB2F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6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F360-C3F0-4708-BB0D-11179AF5BF98}" type="datetimeFigureOut">
              <a:rPr lang="en-US" smtClean="0"/>
              <a:t>12/05/2022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ACAB-5B16-4F55-9ED9-DB66CDB2F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8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34" y="6161587"/>
            <a:ext cx="15322808" cy="30411646"/>
          </a:xfrm>
        </p:spPr>
        <p:txBody>
          <a:bodyPr/>
          <a:lstStyle>
            <a:lvl1pPr>
              <a:defRPr sz="10592"/>
            </a:lvl1pPr>
            <a:lvl2pPr>
              <a:defRPr sz="9268"/>
            </a:lvl2pPr>
            <a:lvl3pPr>
              <a:defRPr sz="7944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F360-C3F0-4708-BB0D-11179AF5BF98}" type="datetimeFigureOut">
              <a:rPr lang="en-US" smtClean="0"/>
              <a:t>12/05/2022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ACAB-5B16-4F55-9ED9-DB66CDB2F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6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7534" y="6161587"/>
            <a:ext cx="15322808" cy="30411646"/>
          </a:xfrm>
        </p:spPr>
        <p:txBody>
          <a:bodyPr anchor="t"/>
          <a:lstStyle>
            <a:lvl1pPr marL="0" indent="0">
              <a:buNone/>
              <a:defRPr sz="10592"/>
            </a:lvl1pPr>
            <a:lvl2pPr marL="1513378" indent="0">
              <a:buNone/>
              <a:defRPr sz="9268"/>
            </a:lvl2pPr>
            <a:lvl3pPr marL="3026755" indent="0">
              <a:buNone/>
              <a:defRPr sz="7944"/>
            </a:lvl3pPr>
            <a:lvl4pPr marL="4540133" indent="0">
              <a:buNone/>
              <a:defRPr sz="6620"/>
            </a:lvl4pPr>
            <a:lvl5pPr marL="6053511" indent="0">
              <a:buNone/>
              <a:defRPr sz="6620"/>
            </a:lvl5pPr>
            <a:lvl6pPr marL="7566889" indent="0">
              <a:buNone/>
              <a:defRPr sz="6620"/>
            </a:lvl6pPr>
            <a:lvl7pPr marL="9080266" indent="0">
              <a:buNone/>
              <a:defRPr sz="6620"/>
            </a:lvl7pPr>
            <a:lvl8pPr marL="10593644" indent="0">
              <a:buNone/>
              <a:defRPr sz="6620"/>
            </a:lvl8pPr>
            <a:lvl9pPr marL="12107022" indent="0">
              <a:buNone/>
              <a:defRPr sz="66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F360-C3F0-4708-BB0D-11179AF5BF98}" type="datetimeFigureOut">
              <a:rPr lang="en-US" smtClean="0"/>
              <a:t>12/05/2022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ACAB-5B16-4F55-9ED9-DB66CDB2F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9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875" y="2278406"/>
            <a:ext cx="26105525" cy="82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875" y="11391985"/>
            <a:ext cx="26105525" cy="271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BF360-C3F0-4708-BB0D-11179AF5BF98}" type="datetimeFigureOut">
              <a:rPr lang="en-US" smtClean="0"/>
              <a:t>12/05/2022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FACAB-5B16-4F55-9ED9-DB66CDB2F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4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6070" y="11187953"/>
            <a:ext cx="21891812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8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TITLE OF ABSTRACT IN TWO ROWS –</a:t>
            </a:r>
          </a:p>
          <a:p>
            <a:r>
              <a:rPr lang="en-US" sz="78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ARIAL, BOLD SIZE 78</a:t>
            </a:r>
            <a:endParaRPr lang="en-US" sz="7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05458" y="11187952"/>
            <a:ext cx="5378822" cy="398032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*Optional*</a:t>
            </a:r>
            <a:br>
              <a:rPr lang="en-US" sz="6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Institution’s Logo</a:t>
            </a: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6070" y="14260535"/>
            <a:ext cx="13070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AUTHORS – ARIAL, SIZE 40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6070" y="16040100"/>
            <a:ext cx="13070542" cy="1154611"/>
          </a:xfrm>
          <a:prstGeom prst="rect">
            <a:avLst/>
          </a:prstGeom>
          <a:solidFill>
            <a:srgbClr val="B23394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0712" y="16226535"/>
            <a:ext cx="129159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– Arial, Bold, Size 45</a:t>
            </a:r>
            <a:endParaRPr lang="en-US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13738" y="16051711"/>
            <a:ext cx="13070542" cy="1154611"/>
          </a:xfrm>
          <a:prstGeom prst="rect">
            <a:avLst/>
          </a:prstGeom>
          <a:solidFill>
            <a:srgbClr val="B23394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68380" y="16238146"/>
            <a:ext cx="129159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– Arial, Bold, Size 45</a:t>
            </a:r>
            <a:endParaRPr lang="en-US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6070" y="17484212"/>
            <a:ext cx="1307054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Cum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quam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sem.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pede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pede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Integer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semper nisi.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ligula,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ac,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ante,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nisi. Nam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Maecenas tempus,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quam semper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quam semper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nisi. Nam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Maecenas tempus,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quam semper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quam semper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13738" y="17627456"/>
            <a:ext cx="1307054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Cum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quam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sem.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pede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pede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Integer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semper nisi.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ligula,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ac,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ante,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nisi. Nam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Maecenas tempus,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quam semper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quam semper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nisi. Nam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Maecenas tempus,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quam semper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quam semper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921531" y="25823270"/>
            <a:ext cx="12933251" cy="70951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endParaRPr lang="en-US" sz="8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805278" y="33405231"/>
            <a:ext cx="1307054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Cum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quam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sem.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pede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pede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Integer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semper nisi.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ligula,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ac,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ante,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nisi. Nam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Maecenas tempus,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quam semper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quam semper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nisi. Nam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Maecenas tempus,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quam semper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quam semper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60712" y="28687170"/>
            <a:ext cx="6273920" cy="38504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endParaRPr lang="en-US" sz="8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02691" y="28687170"/>
            <a:ext cx="6273920" cy="38504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endParaRPr lang="en-US" sz="8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83391" y="33405230"/>
            <a:ext cx="1307054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Cum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quam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sem.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pede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pede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Integer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semper nisi.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ligula,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ac,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ante,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nisi. Nam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Maecenas tempus,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quam semper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quam semper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nisi. Nam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Maecenas tempus,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quam semper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quam semper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6070" y="25571801"/>
            <a:ext cx="9813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482F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Sub-header – Arial, Body, Size 36</a:t>
            </a:r>
            <a:endParaRPr lang="en-US" sz="3600" b="1" dirty="0">
              <a:solidFill>
                <a:srgbClr val="482F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83391" y="26283898"/>
            <a:ext cx="130705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Cum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quam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sem.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012BA687E98E408EDA2D7CEC82D359" ma:contentTypeVersion="1" ma:contentTypeDescription="Create a new document." ma:contentTypeScope="" ma:versionID="910c75774e6acda7fe56f4e17da0d32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A53872A-CAA8-47D0-ADFB-1ED9CFEBA254}"/>
</file>

<file path=customXml/itemProps2.xml><?xml version="1.0" encoding="utf-8"?>
<ds:datastoreItem xmlns:ds="http://schemas.openxmlformats.org/officeDocument/2006/customXml" ds:itemID="{CF99C7F2-9AB4-408F-B973-C5EFA1806C94}"/>
</file>

<file path=customXml/itemProps3.xml><?xml version="1.0" encoding="utf-8"?>
<ds:datastoreItem xmlns:ds="http://schemas.openxmlformats.org/officeDocument/2006/customXml" ds:itemID="{CAB3F93B-4568-4CE2-AA57-9598FC11B03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1171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Cerys Tnee Yiting</dc:creator>
  <cp:lastModifiedBy>Cerys Tnee Yiting</cp:lastModifiedBy>
  <cp:revision>4</cp:revision>
  <dcterms:created xsi:type="dcterms:W3CDTF">2022-04-22T05:29:02Z</dcterms:created>
  <dcterms:modified xsi:type="dcterms:W3CDTF">2022-05-12T09:37:59Z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0x01010070012BA687E98E408EDA2D7CEC82D359</vt:lpwstr>
  </property>
</Properties>
</file>